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embeddedFontLst>
    <p:embeddedFont>
      <p:font typeface="Lobster"/>
      <p:regular r:id="rId11"/>
    </p:embeddedFont>
    <p:embeddedFont>
      <p:font typeface="Inter"/>
      <p:regular r:id="rId12"/>
      <p:bold r:id="rId13"/>
    </p:embeddedFont>
    <p:embeddedFont>
      <p:font typeface="Bebas Neue"/>
      <p:regular r:id="rId14"/>
    </p:embeddedFont>
    <p:embeddedFont>
      <p:font typeface="Lexend Deca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font" Target="fonts/Lobster-regular.fntdata"/><Relationship Id="rId10" Type="http://schemas.openxmlformats.org/officeDocument/2006/relationships/slide" Target="slides/slide6.xml"/><Relationship Id="rId13" Type="http://schemas.openxmlformats.org/officeDocument/2006/relationships/font" Target="fonts/Inter-bold.fntdata"/><Relationship Id="rId12" Type="http://schemas.openxmlformats.org/officeDocument/2006/relationships/font" Target="fonts/Inter-regular.fntdata"/><Relationship Id="rId15" Type="http://schemas.openxmlformats.org/officeDocument/2006/relationships/font" Target="fonts/LexendDeca-regular.fntdata"/><Relationship Id="rId14" Type="http://schemas.openxmlformats.org/officeDocument/2006/relationships/font" Target="fonts/BebasNeue-regular.fntdata"/><Relationship Id="rId16" Type="http://schemas.openxmlformats.org/officeDocument/2006/relationships/font" Target="fonts/LexendDec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363d899a2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363d899a2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63d899a22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363d899a22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4c999f7b1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4c999f7b1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34c999f7b1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34c999f7b1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34c999f7b1_0_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34c999f7b1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34c999f7b1_0_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34c999f7b1_0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912475" y="0"/>
            <a:ext cx="3231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239000" y="535000"/>
            <a:ext cx="4359000" cy="157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239000" y="2025100"/>
            <a:ext cx="2846100" cy="7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-12125" y="0"/>
            <a:ext cx="9156000" cy="122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2962600" y="1679100"/>
            <a:ext cx="54663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subTitle"/>
          </p:nvPr>
        </p:nvSpPr>
        <p:spPr>
          <a:xfrm>
            <a:off x="2962600" y="3190250"/>
            <a:ext cx="54663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4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8" name="Google Shape;48;p11"/>
          <p:cNvSpPr txBox="1"/>
          <p:nvPr>
            <p:ph idx="2" type="subTitle"/>
          </p:nvPr>
        </p:nvSpPr>
        <p:spPr>
          <a:xfrm>
            <a:off x="2962600" y="3676600"/>
            <a:ext cx="54663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8400" y="4851953"/>
            <a:ext cx="9156000" cy="30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 txBox="1"/>
          <p:nvPr>
            <p:ph hasCustomPrompt="1" type="title"/>
          </p:nvPr>
        </p:nvSpPr>
        <p:spPr>
          <a:xfrm>
            <a:off x="762475" y="1314250"/>
            <a:ext cx="6678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715100" y="2312575"/>
            <a:ext cx="2331600" cy="482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hasCustomPrompt="1" idx="2" type="title"/>
          </p:nvPr>
        </p:nvSpPr>
        <p:spPr>
          <a:xfrm>
            <a:off x="3573008" y="1314250"/>
            <a:ext cx="5727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3398900" y="2312575"/>
            <a:ext cx="2331600" cy="482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hasCustomPrompt="1" idx="4" type="title"/>
          </p:nvPr>
        </p:nvSpPr>
        <p:spPr>
          <a:xfrm>
            <a:off x="6210642" y="1314250"/>
            <a:ext cx="5727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6087600" y="2312574"/>
            <a:ext cx="2331600" cy="482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hasCustomPrompt="1" idx="6" type="title"/>
          </p:nvPr>
        </p:nvSpPr>
        <p:spPr>
          <a:xfrm>
            <a:off x="762483" y="3106232"/>
            <a:ext cx="6678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/>
          <p:nvPr>
            <p:ph idx="7" type="subTitle"/>
          </p:nvPr>
        </p:nvSpPr>
        <p:spPr>
          <a:xfrm>
            <a:off x="720000" y="4118143"/>
            <a:ext cx="2331600" cy="48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hasCustomPrompt="1" idx="8" type="title"/>
          </p:nvPr>
        </p:nvSpPr>
        <p:spPr>
          <a:xfrm>
            <a:off x="3572996" y="3112473"/>
            <a:ext cx="5727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/>
          <p:nvPr>
            <p:ph idx="9" type="subTitle"/>
          </p:nvPr>
        </p:nvSpPr>
        <p:spPr>
          <a:xfrm>
            <a:off x="3403800" y="4118143"/>
            <a:ext cx="2331600" cy="48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hasCustomPrompt="1" idx="13" type="title"/>
          </p:nvPr>
        </p:nvSpPr>
        <p:spPr>
          <a:xfrm>
            <a:off x="6203917" y="3112473"/>
            <a:ext cx="5727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/>
          <p:nvPr>
            <p:ph idx="14" type="subTitle"/>
          </p:nvPr>
        </p:nvSpPr>
        <p:spPr>
          <a:xfrm>
            <a:off x="6087600" y="4118140"/>
            <a:ext cx="2331600" cy="48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6" type="subTitle"/>
          </p:nvPr>
        </p:nvSpPr>
        <p:spPr>
          <a:xfrm>
            <a:off x="715100" y="1907767"/>
            <a:ext cx="2331600" cy="58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7" type="subTitle"/>
          </p:nvPr>
        </p:nvSpPr>
        <p:spPr>
          <a:xfrm>
            <a:off x="3403802" y="1907767"/>
            <a:ext cx="2331600" cy="58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18" type="subTitle"/>
          </p:nvPr>
        </p:nvSpPr>
        <p:spPr>
          <a:xfrm>
            <a:off x="6092499" y="1907767"/>
            <a:ext cx="2331600" cy="58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19" type="subTitle"/>
          </p:nvPr>
        </p:nvSpPr>
        <p:spPr>
          <a:xfrm>
            <a:off x="715100" y="3718245"/>
            <a:ext cx="2331600" cy="58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20" type="subTitle"/>
          </p:nvPr>
        </p:nvSpPr>
        <p:spPr>
          <a:xfrm>
            <a:off x="3403805" y="3718245"/>
            <a:ext cx="2331600" cy="58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21" type="subTitle"/>
          </p:nvPr>
        </p:nvSpPr>
        <p:spPr>
          <a:xfrm>
            <a:off x="6092499" y="3718242"/>
            <a:ext cx="2331600" cy="58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7456061" y="0"/>
            <a:ext cx="1688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>
            <p:ph type="title"/>
          </p:nvPr>
        </p:nvSpPr>
        <p:spPr>
          <a:xfrm>
            <a:off x="1244275" y="3864375"/>
            <a:ext cx="45999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1244275" y="2124075"/>
            <a:ext cx="4599900" cy="17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-12125" y="0"/>
            <a:ext cx="3567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4979200" y="2500750"/>
            <a:ext cx="3307500" cy="16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4979200" y="1839083"/>
            <a:ext cx="330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5576400" y="0"/>
            <a:ext cx="3567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720000" y="2467950"/>
            <a:ext cx="3121800" cy="17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type="title"/>
          </p:nvPr>
        </p:nvSpPr>
        <p:spPr>
          <a:xfrm>
            <a:off x="720000" y="1821175"/>
            <a:ext cx="312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7456061" y="0"/>
            <a:ext cx="1688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idx="1" type="subTitle"/>
          </p:nvPr>
        </p:nvSpPr>
        <p:spPr>
          <a:xfrm>
            <a:off x="720000" y="3553975"/>
            <a:ext cx="5788800" cy="10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720000" y="2981275"/>
            <a:ext cx="578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75" y="0"/>
            <a:ext cx="91440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idx="1" type="subTitle"/>
          </p:nvPr>
        </p:nvSpPr>
        <p:spPr>
          <a:xfrm>
            <a:off x="4726450" y="3033750"/>
            <a:ext cx="3563100" cy="8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type="title"/>
          </p:nvPr>
        </p:nvSpPr>
        <p:spPr>
          <a:xfrm>
            <a:off x="4726450" y="1807650"/>
            <a:ext cx="3563100" cy="12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91" name="Google Shape;91;p18"/>
          <p:cNvGrpSpPr/>
          <p:nvPr/>
        </p:nvGrpSpPr>
        <p:grpSpPr>
          <a:xfrm>
            <a:off x="154625" y="229500"/>
            <a:ext cx="3217250" cy="381000"/>
            <a:chOff x="154625" y="229500"/>
            <a:chExt cx="3217250" cy="381000"/>
          </a:xfrm>
        </p:grpSpPr>
        <p:sp>
          <p:nvSpPr>
            <p:cNvPr id="92" name="Google Shape;92;p18"/>
            <p:cNvSpPr/>
            <p:nvPr/>
          </p:nvSpPr>
          <p:spPr>
            <a:xfrm rot="-5400000">
              <a:off x="2990875" y="229500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8"/>
            <p:cNvSpPr/>
            <p:nvPr/>
          </p:nvSpPr>
          <p:spPr>
            <a:xfrm rot="-5400000">
              <a:off x="2423625" y="229500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8"/>
            <p:cNvSpPr/>
            <p:nvPr/>
          </p:nvSpPr>
          <p:spPr>
            <a:xfrm rot="-5400000">
              <a:off x="1856375" y="229500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8"/>
            <p:cNvSpPr/>
            <p:nvPr/>
          </p:nvSpPr>
          <p:spPr>
            <a:xfrm rot="-5400000">
              <a:off x="1289125" y="229500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8"/>
            <p:cNvSpPr/>
            <p:nvPr/>
          </p:nvSpPr>
          <p:spPr>
            <a:xfrm rot="-5400000">
              <a:off x="721875" y="229500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8"/>
            <p:cNvSpPr/>
            <p:nvPr/>
          </p:nvSpPr>
          <p:spPr>
            <a:xfrm rot="-5400000">
              <a:off x="154625" y="229500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_1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3544196" y="0"/>
            <a:ext cx="55998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idx="1" type="subTitle"/>
          </p:nvPr>
        </p:nvSpPr>
        <p:spPr>
          <a:xfrm>
            <a:off x="4690300" y="3756775"/>
            <a:ext cx="3738600" cy="8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4690300" y="2530675"/>
            <a:ext cx="3738600" cy="12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_1_1_1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idx="1" type="subTitle"/>
          </p:nvPr>
        </p:nvSpPr>
        <p:spPr>
          <a:xfrm>
            <a:off x="715100" y="1152475"/>
            <a:ext cx="3757200" cy="3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4" name="Google Shape;104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5" name="Google Shape;105;p20"/>
          <p:cNvSpPr/>
          <p:nvPr/>
        </p:nvSpPr>
        <p:spPr>
          <a:xfrm>
            <a:off x="-8400" y="4851953"/>
            <a:ext cx="9156000" cy="30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 txBox="1"/>
          <p:nvPr>
            <p:ph idx="2" type="subTitle"/>
          </p:nvPr>
        </p:nvSpPr>
        <p:spPr>
          <a:xfrm>
            <a:off x="4606300" y="1152475"/>
            <a:ext cx="3822600" cy="3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129" y="0"/>
            <a:ext cx="55998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1192433" y="2639425"/>
            <a:ext cx="3248700" cy="125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1360608" y="1259450"/>
            <a:ext cx="3080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1192433" y="3789550"/>
            <a:ext cx="2739600" cy="6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_1_1_1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idx="1" type="subTitle"/>
          </p:nvPr>
        </p:nvSpPr>
        <p:spPr>
          <a:xfrm>
            <a:off x="715100" y="1152475"/>
            <a:ext cx="7704000" cy="3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9" name="Google Shape;109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0" name="Google Shape;110;p21"/>
          <p:cNvSpPr/>
          <p:nvPr/>
        </p:nvSpPr>
        <p:spPr>
          <a:xfrm>
            <a:off x="-8400" y="4851953"/>
            <a:ext cx="9156000" cy="30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/>
          <p:nvPr/>
        </p:nvSpPr>
        <p:spPr>
          <a:xfrm>
            <a:off x="5250" y="3390175"/>
            <a:ext cx="9133500" cy="175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2"/>
          <p:cNvSpPr txBox="1"/>
          <p:nvPr>
            <p:ph idx="1" type="subTitle"/>
          </p:nvPr>
        </p:nvSpPr>
        <p:spPr>
          <a:xfrm>
            <a:off x="715100" y="1520063"/>
            <a:ext cx="2293500" cy="82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4" name="Google Shape;114;p22"/>
          <p:cNvSpPr txBox="1"/>
          <p:nvPr>
            <p:ph idx="2" type="subTitle"/>
          </p:nvPr>
        </p:nvSpPr>
        <p:spPr>
          <a:xfrm>
            <a:off x="3159750" y="1520063"/>
            <a:ext cx="2293500" cy="82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5" name="Google Shape;115;p22"/>
          <p:cNvSpPr txBox="1"/>
          <p:nvPr>
            <p:ph idx="3" type="subTitle"/>
          </p:nvPr>
        </p:nvSpPr>
        <p:spPr>
          <a:xfrm>
            <a:off x="715100" y="2243663"/>
            <a:ext cx="229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2"/>
          <p:cNvSpPr txBox="1"/>
          <p:nvPr>
            <p:ph idx="4" type="subTitle"/>
          </p:nvPr>
        </p:nvSpPr>
        <p:spPr>
          <a:xfrm>
            <a:off x="3159750" y="2243663"/>
            <a:ext cx="229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/>
          <p:nvPr/>
        </p:nvSpPr>
        <p:spPr>
          <a:xfrm>
            <a:off x="10575" y="4303400"/>
            <a:ext cx="91335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3"/>
          <p:cNvSpPr txBox="1"/>
          <p:nvPr>
            <p:ph idx="1" type="subTitle"/>
          </p:nvPr>
        </p:nvSpPr>
        <p:spPr>
          <a:xfrm>
            <a:off x="715100" y="2502925"/>
            <a:ext cx="24891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1" name="Google Shape;121;p23"/>
          <p:cNvSpPr txBox="1"/>
          <p:nvPr>
            <p:ph idx="2" type="subTitle"/>
          </p:nvPr>
        </p:nvSpPr>
        <p:spPr>
          <a:xfrm>
            <a:off x="715100" y="3009854"/>
            <a:ext cx="24891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3" type="subTitle"/>
          </p:nvPr>
        </p:nvSpPr>
        <p:spPr>
          <a:xfrm>
            <a:off x="3327450" y="3009854"/>
            <a:ext cx="24891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4" type="subTitle"/>
          </p:nvPr>
        </p:nvSpPr>
        <p:spPr>
          <a:xfrm>
            <a:off x="5939800" y="3009854"/>
            <a:ext cx="24891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5" type="subTitle"/>
          </p:nvPr>
        </p:nvSpPr>
        <p:spPr>
          <a:xfrm>
            <a:off x="3327450" y="2502925"/>
            <a:ext cx="24891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6" name="Google Shape;126;p23"/>
          <p:cNvSpPr txBox="1"/>
          <p:nvPr>
            <p:ph idx="6" type="subTitle"/>
          </p:nvPr>
        </p:nvSpPr>
        <p:spPr>
          <a:xfrm>
            <a:off x="5939800" y="2502925"/>
            <a:ext cx="24891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/>
          <p:nvPr/>
        </p:nvSpPr>
        <p:spPr>
          <a:xfrm>
            <a:off x="10575" y="4303400"/>
            <a:ext cx="91335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4"/>
          <p:cNvSpPr txBox="1"/>
          <p:nvPr>
            <p:ph idx="1" type="subTitle"/>
          </p:nvPr>
        </p:nvSpPr>
        <p:spPr>
          <a:xfrm>
            <a:off x="1893350" y="1428383"/>
            <a:ext cx="22977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0" name="Google Shape;130;p24"/>
          <p:cNvSpPr txBox="1"/>
          <p:nvPr>
            <p:ph idx="2" type="subTitle"/>
          </p:nvPr>
        </p:nvSpPr>
        <p:spPr>
          <a:xfrm>
            <a:off x="1893349" y="1912183"/>
            <a:ext cx="22977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4"/>
          <p:cNvSpPr txBox="1"/>
          <p:nvPr>
            <p:ph idx="3" type="subTitle"/>
          </p:nvPr>
        </p:nvSpPr>
        <p:spPr>
          <a:xfrm>
            <a:off x="5778499" y="1912183"/>
            <a:ext cx="22977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4" type="subTitle"/>
          </p:nvPr>
        </p:nvSpPr>
        <p:spPr>
          <a:xfrm>
            <a:off x="1893349" y="3302108"/>
            <a:ext cx="22977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4"/>
          <p:cNvSpPr txBox="1"/>
          <p:nvPr>
            <p:ph idx="5" type="subTitle"/>
          </p:nvPr>
        </p:nvSpPr>
        <p:spPr>
          <a:xfrm>
            <a:off x="5778499" y="3302108"/>
            <a:ext cx="22977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6" type="subTitle"/>
          </p:nvPr>
        </p:nvSpPr>
        <p:spPr>
          <a:xfrm>
            <a:off x="1893350" y="2818308"/>
            <a:ext cx="22977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6" name="Google Shape;136;p24"/>
          <p:cNvSpPr txBox="1"/>
          <p:nvPr>
            <p:ph idx="7" type="subTitle"/>
          </p:nvPr>
        </p:nvSpPr>
        <p:spPr>
          <a:xfrm>
            <a:off x="5778499" y="1428383"/>
            <a:ext cx="22977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7" name="Google Shape;137;p24"/>
          <p:cNvSpPr txBox="1"/>
          <p:nvPr>
            <p:ph idx="8" type="subTitle"/>
          </p:nvPr>
        </p:nvSpPr>
        <p:spPr>
          <a:xfrm>
            <a:off x="5778499" y="2818308"/>
            <a:ext cx="22977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/>
          <p:nvPr/>
        </p:nvSpPr>
        <p:spPr>
          <a:xfrm>
            <a:off x="75" y="4303500"/>
            <a:ext cx="91440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 txBox="1"/>
          <p:nvPr>
            <p:ph idx="1" type="subTitle"/>
          </p:nvPr>
        </p:nvSpPr>
        <p:spPr>
          <a:xfrm>
            <a:off x="720013" y="1342720"/>
            <a:ext cx="26898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1" name="Google Shape;141;p25"/>
          <p:cNvSpPr txBox="1"/>
          <p:nvPr>
            <p:ph idx="2" type="subTitle"/>
          </p:nvPr>
        </p:nvSpPr>
        <p:spPr>
          <a:xfrm>
            <a:off x="719999" y="1826520"/>
            <a:ext cx="2689800" cy="829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5"/>
          <p:cNvSpPr txBox="1"/>
          <p:nvPr>
            <p:ph idx="3" type="subTitle"/>
          </p:nvPr>
        </p:nvSpPr>
        <p:spPr>
          <a:xfrm>
            <a:off x="5734201" y="1826520"/>
            <a:ext cx="2689800" cy="829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4" type="subTitle"/>
          </p:nvPr>
        </p:nvSpPr>
        <p:spPr>
          <a:xfrm>
            <a:off x="719999" y="3216445"/>
            <a:ext cx="2689800" cy="829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5"/>
          <p:cNvSpPr txBox="1"/>
          <p:nvPr>
            <p:ph idx="5" type="subTitle"/>
          </p:nvPr>
        </p:nvSpPr>
        <p:spPr>
          <a:xfrm>
            <a:off x="5734201" y="3216445"/>
            <a:ext cx="2689800" cy="829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6" name="Google Shape;146;p25"/>
          <p:cNvSpPr txBox="1"/>
          <p:nvPr>
            <p:ph idx="6" type="subTitle"/>
          </p:nvPr>
        </p:nvSpPr>
        <p:spPr>
          <a:xfrm>
            <a:off x="720013" y="2732645"/>
            <a:ext cx="26898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7" name="Google Shape;147;p25"/>
          <p:cNvSpPr txBox="1"/>
          <p:nvPr>
            <p:ph idx="7" type="subTitle"/>
          </p:nvPr>
        </p:nvSpPr>
        <p:spPr>
          <a:xfrm>
            <a:off x="5734200" y="1342720"/>
            <a:ext cx="26898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8" name="Google Shape;148;p25"/>
          <p:cNvSpPr txBox="1"/>
          <p:nvPr>
            <p:ph idx="8" type="subTitle"/>
          </p:nvPr>
        </p:nvSpPr>
        <p:spPr>
          <a:xfrm>
            <a:off x="5734200" y="2732645"/>
            <a:ext cx="26898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/>
          <p:nvPr/>
        </p:nvSpPr>
        <p:spPr>
          <a:xfrm rot="-5400000">
            <a:off x="6153300" y="2150675"/>
            <a:ext cx="51414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2" name="Google Shape;152;p26"/>
          <p:cNvSpPr txBox="1"/>
          <p:nvPr>
            <p:ph idx="1" type="subTitle"/>
          </p:nvPr>
        </p:nvSpPr>
        <p:spPr>
          <a:xfrm>
            <a:off x="719671" y="2328683"/>
            <a:ext cx="2185500" cy="487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6"/>
          <p:cNvSpPr txBox="1"/>
          <p:nvPr>
            <p:ph idx="2" type="subTitle"/>
          </p:nvPr>
        </p:nvSpPr>
        <p:spPr>
          <a:xfrm>
            <a:off x="3251400" y="2328683"/>
            <a:ext cx="2184000" cy="487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6"/>
          <p:cNvSpPr txBox="1"/>
          <p:nvPr>
            <p:ph idx="3" type="subTitle"/>
          </p:nvPr>
        </p:nvSpPr>
        <p:spPr>
          <a:xfrm>
            <a:off x="5782800" y="2328680"/>
            <a:ext cx="2185500" cy="487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6"/>
          <p:cNvSpPr txBox="1"/>
          <p:nvPr>
            <p:ph idx="4" type="subTitle"/>
          </p:nvPr>
        </p:nvSpPr>
        <p:spPr>
          <a:xfrm>
            <a:off x="719671" y="4113778"/>
            <a:ext cx="2185500" cy="48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6"/>
          <p:cNvSpPr txBox="1"/>
          <p:nvPr>
            <p:ph idx="5" type="subTitle"/>
          </p:nvPr>
        </p:nvSpPr>
        <p:spPr>
          <a:xfrm>
            <a:off x="3251400" y="4113778"/>
            <a:ext cx="2184000" cy="48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6"/>
          <p:cNvSpPr txBox="1"/>
          <p:nvPr>
            <p:ph idx="6" type="subTitle"/>
          </p:nvPr>
        </p:nvSpPr>
        <p:spPr>
          <a:xfrm>
            <a:off x="5782800" y="4113778"/>
            <a:ext cx="2184000" cy="48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idx="7" type="subTitle"/>
          </p:nvPr>
        </p:nvSpPr>
        <p:spPr>
          <a:xfrm>
            <a:off x="715100" y="1984100"/>
            <a:ext cx="2185500" cy="487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9" name="Google Shape;159;p26"/>
          <p:cNvSpPr txBox="1"/>
          <p:nvPr>
            <p:ph idx="8" type="subTitle"/>
          </p:nvPr>
        </p:nvSpPr>
        <p:spPr>
          <a:xfrm>
            <a:off x="3251400" y="1984100"/>
            <a:ext cx="2184000" cy="487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9" type="subTitle"/>
          </p:nvPr>
        </p:nvSpPr>
        <p:spPr>
          <a:xfrm>
            <a:off x="5787371" y="1984100"/>
            <a:ext cx="2185500" cy="487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1" name="Google Shape;161;p26"/>
          <p:cNvSpPr txBox="1"/>
          <p:nvPr>
            <p:ph idx="13" type="subTitle"/>
          </p:nvPr>
        </p:nvSpPr>
        <p:spPr>
          <a:xfrm>
            <a:off x="715100" y="3770349"/>
            <a:ext cx="2185500" cy="484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2" name="Google Shape;162;p26"/>
          <p:cNvSpPr txBox="1"/>
          <p:nvPr>
            <p:ph idx="14" type="subTitle"/>
          </p:nvPr>
        </p:nvSpPr>
        <p:spPr>
          <a:xfrm>
            <a:off x="3251400" y="3770349"/>
            <a:ext cx="2184000" cy="484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3" name="Google Shape;163;p26"/>
          <p:cNvSpPr txBox="1"/>
          <p:nvPr>
            <p:ph idx="15" type="subTitle"/>
          </p:nvPr>
        </p:nvSpPr>
        <p:spPr>
          <a:xfrm>
            <a:off x="5787380" y="3770350"/>
            <a:ext cx="2184000" cy="484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hasCustomPrompt="1" type="title"/>
          </p:nvPr>
        </p:nvSpPr>
        <p:spPr>
          <a:xfrm>
            <a:off x="1287550" y="540000"/>
            <a:ext cx="31089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6" name="Google Shape;166;p27"/>
          <p:cNvSpPr txBox="1"/>
          <p:nvPr>
            <p:ph idx="1" type="subTitle"/>
          </p:nvPr>
        </p:nvSpPr>
        <p:spPr>
          <a:xfrm>
            <a:off x="1287550" y="1246027"/>
            <a:ext cx="31089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7"/>
          <p:cNvSpPr txBox="1"/>
          <p:nvPr>
            <p:ph hasCustomPrompt="1" idx="2" type="title"/>
          </p:nvPr>
        </p:nvSpPr>
        <p:spPr>
          <a:xfrm>
            <a:off x="1287550" y="1996143"/>
            <a:ext cx="31089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8" name="Google Shape;168;p27"/>
          <p:cNvSpPr txBox="1"/>
          <p:nvPr>
            <p:ph idx="3" type="subTitle"/>
          </p:nvPr>
        </p:nvSpPr>
        <p:spPr>
          <a:xfrm>
            <a:off x="1287550" y="2702170"/>
            <a:ext cx="31089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7"/>
          <p:cNvSpPr txBox="1"/>
          <p:nvPr>
            <p:ph hasCustomPrompt="1" idx="4" type="title"/>
          </p:nvPr>
        </p:nvSpPr>
        <p:spPr>
          <a:xfrm>
            <a:off x="1287550" y="3452298"/>
            <a:ext cx="31089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70" name="Google Shape;170;p27"/>
          <p:cNvSpPr txBox="1"/>
          <p:nvPr>
            <p:ph idx="5" type="subTitle"/>
          </p:nvPr>
        </p:nvSpPr>
        <p:spPr>
          <a:xfrm>
            <a:off x="1287550" y="4158325"/>
            <a:ext cx="31089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7"/>
          <p:cNvSpPr/>
          <p:nvPr/>
        </p:nvSpPr>
        <p:spPr>
          <a:xfrm>
            <a:off x="5912400" y="0"/>
            <a:ext cx="3231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/>
          <p:nvPr/>
        </p:nvSpPr>
        <p:spPr>
          <a:xfrm>
            <a:off x="5912475" y="0"/>
            <a:ext cx="3231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8"/>
          <p:cNvSpPr txBox="1"/>
          <p:nvPr>
            <p:ph type="ctrTitle"/>
          </p:nvPr>
        </p:nvSpPr>
        <p:spPr>
          <a:xfrm>
            <a:off x="715100" y="535000"/>
            <a:ext cx="3676800" cy="9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5" name="Google Shape;175;p28"/>
          <p:cNvSpPr txBox="1"/>
          <p:nvPr>
            <p:ph idx="1" type="subTitle"/>
          </p:nvPr>
        </p:nvSpPr>
        <p:spPr>
          <a:xfrm>
            <a:off x="715137" y="1448530"/>
            <a:ext cx="3676800" cy="122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6" name="Google Shape;176;p28"/>
          <p:cNvSpPr txBox="1"/>
          <p:nvPr/>
        </p:nvSpPr>
        <p:spPr>
          <a:xfrm>
            <a:off x="730250" y="3683000"/>
            <a:ext cx="4138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CREDITS: This presentation template was created by </a:t>
            </a:r>
            <a:r>
              <a:rPr b="1" lang="en" sz="1000">
                <a:solidFill>
                  <a:schemeClr val="lt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, and includes icons by </a:t>
            </a:r>
            <a:r>
              <a:rPr b="1" lang="en" sz="1000">
                <a:solidFill>
                  <a:schemeClr val="lt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, infographics &amp; images by </a:t>
            </a:r>
            <a:r>
              <a:rPr b="1" lang="en" sz="1000">
                <a:solidFill>
                  <a:schemeClr val="lt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/>
          <p:nvPr/>
        </p:nvSpPr>
        <p:spPr>
          <a:xfrm>
            <a:off x="10575" y="4303400"/>
            <a:ext cx="91335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" name="Google Shape;179;p29"/>
          <p:cNvGrpSpPr/>
          <p:nvPr/>
        </p:nvGrpSpPr>
        <p:grpSpPr>
          <a:xfrm rot="10800000">
            <a:off x="5546350" y="-481975"/>
            <a:ext cx="4988000" cy="4351750"/>
            <a:chOff x="-1292600" y="927725"/>
            <a:chExt cx="4988000" cy="4351750"/>
          </a:xfrm>
        </p:grpSpPr>
        <p:sp>
          <p:nvSpPr>
            <p:cNvPr id="180" name="Google Shape;180;p29"/>
            <p:cNvSpPr/>
            <p:nvPr/>
          </p:nvSpPr>
          <p:spPr>
            <a:xfrm>
              <a:off x="-12926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-7105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-1284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53700" y="433122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10358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16179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53700" y="3763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53700" y="31967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53700" y="48984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1617900" y="3763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1617900" y="48984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2183400" y="376397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2748900" y="3763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53700" y="26294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53700" y="206222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53700" y="1494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53700" y="9277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617900" y="31967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3314400" y="3763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27489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/>
          <p:nvPr/>
        </p:nvSpPr>
        <p:spPr>
          <a:xfrm>
            <a:off x="10575" y="0"/>
            <a:ext cx="91335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2" name="Google Shape;202;p30"/>
          <p:cNvGrpSpPr/>
          <p:nvPr/>
        </p:nvGrpSpPr>
        <p:grpSpPr>
          <a:xfrm>
            <a:off x="-1064000" y="2985125"/>
            <a:ext cx="4988000" cy="2650000"/>
            <a:chOff x="-1064000" y="2985125"/>
            <a:chExt cx="4988000" cy="2650000"/>
          </a:xfrm>
        </p:grpSpPr>
        <p:sp>
          <p:nvSpPr>
            <p:cNvPr id="203" name="Google Shape;203;p30"/>
            <p:cNvSpPr/>
            <p:nvPr/>
          </p:nvSpPr>
          <p:spPr>
            <a:xfrm flipH="1" rot="10800000">
              <a:off x="-1064000" y="35523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 flipH="1" rot="10800000">
              <a:off x="-481900" y="35523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0"/>
            <p:cNvSpPr/>
            <p:nvPr/>
          </p:nvSpPr>
          <p:spPr>
            <a:xfrm flipH="1" rot="10800000">
              <a:off x="100200" y="35523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0"/>
            <p:cNvSpPr/>
            <p:nvPr/>
          </p:nvSpPr>
          <p:spPr>
            <a:xfrm flipH="1" rot="10800000">
              <a:off x="682300" y="355237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0"/>
            <p:cNvSpPr/>
            <p:nvPr/>
          </p:nvSpPr>
          <p:spPr>
            <a:xfrm flipH="1" rot="10800000">
              <a:off x="1264400" y="35523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0"/>
            <p:cNvSpPr/>
            <p:nvPr/>
          </p:nvSpPr>
          <p:spPr>
            <a:xfrm flipH="1" rot="10800000">
              <a:off x="1846500" y="35523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0"/>
            <p:cNvSpPr/>
            <p:nvPr/>
          </p:nvSpPr>
          <p:spPr>
            <a:xfrm flipH="1" rot="10800000">
              <a:off x="682300" y="41196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0"/>
            <p:cNvSpPr/>
            <p:nvPr/>
          </p:nvSpPr>
          <p:spPr>
            <a:xfrm flipH="1" rot="10800000">
              <a:off x="682300" y="46868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0"/>
            <p:cNvSpPr/>
            <p:nvPr/>
          </p:nvSpPr>
          <p:spPr>
            <a:xfrm flipH="1" rot="10800000">
              <a:off x="682300" y="29851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0"/>
            <p:cNvSpPr/>
            <p:nvPr/>
          </p:nvSpPr>
          <p:spPr>
            <a:xfrm flipH="1" rot="10800000">
              <a:off x="1846500" y="41196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0"/>
            <p:cNvSpPr/>
            <p:nvPr/>
          </p:nvSpPr>
          <p:spPr>
            <a:xfrm flipH="1" rot="10800000">
              <a:off x="1846500" y="29851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0"/>
            <p:cNvSpPr/>
            <p:nvPr/>
          </p:nvSpPr>
          <p:spPr>
            <a:xfrm flipH="1" rot="10800000">
              <a:off x="2412000" y="411962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0"/>
            <p:cNvSpPr/>
            <p:nvPr/>
          </p:nvSpPr>
          <p:spPr>
            <a:xfrm flipH="1" rot="10800000">
              <a:off x="2977500" y="41196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0"/>
            <p:cNvSpPr/>
            <p:nvPr/>
          </p:nvSpPr>
          <p:spPr>
            <a:xfrm flipH="1" rot="10800000">
              <a:off x="682300" y="52541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 flipH="1" rot="10800000">
              <a:off x="1846500" y="46868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 flipH="1" rot="10800000">
              <a:off x="3543000" y="41196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0"/>
            <p:cNvSpPr/>
            <p:nvPr/>
          </p:nvSpPr>
          <p:spPr>
            <a:xfrm flipH="1" rot="10800000">
              <a:off x="2977500" y="35523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0" name="Google Shape;20;p4"/>
          <p:cNvSpPr/>
          <p:nvPr/>
        </p:nvSpPr>
        <p:spPr>
          <a:xfrm>
            <a:off x="-8400" y="4851953"/>
            <a:ext cx="9156000" cy="30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10575" y="4303400"/>
            <a:ext cx="91335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5"/>
          <p:cNvSpPr txBox="1"/>
          <p:nvPr>
            <p:ph idx="1" type="subTitle"/>
          </p:nvPr>
        </p:nvSpPr>
        <p:spPr>
          <a:xfrm>
            <a:off x="720000" y="2409871"/>
            <a:ext cx="3315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subTitle"/>
          </p:nvPr>
        </p:nvSpPr>
        <p:spPr>
          <a:xfrm>
            <a:off x="4374850" y="2409871"/>
            <a:ext cx="3315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4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3" type="subTitle"/>
          </p:nvPr>
        </p:nvSpPr>
        <p:spPr>
          <a:xfrm>
            <a:off x="720000" y="2883196"/>
            <a:ext cx="3315900" cy="8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4" type="subTitle"/>
          </p:nvPr>
        </p:nvSpPr>
        <p:spPr>
          <a:xfrm>
            <a:off x="4374850" y="2883196"/>
            <a:ext cx="3315900" cy="8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10575" y="4614200"/>
            <a:ext cx="9133500" cy="529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10575" y="0"/>
            <a:ext cx="9133500" cy="84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7"/>
          <p:cNvSpPr txBox="1"/>
          <p:nvPr>
            <p:ph type="title"/>
          </p:nvPr>
        </p:nvSpPr>
        <p:spPr>
          <a:xfrm>
            <a:off x="4360325" y="1122625"/>
            <a:ext cx="4063800" cy="13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4360200" y="2385675"/>
            <a:ext cx="4063800" cy="21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0" y="0"/>
            <a:ext cx="3231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8"/>
          <p:cNvSpPr txBox="1"/>
          <p:nvPr>
            <p:ph type="title"/>
          </p:nvPr>
        </p:nvSpPr>
        <p:spPr>
          <a:xfrm>
            <a:off x="4121800" y="1307100"/>
            <a:ext cx="4307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-12125" y="3915825"/>
            <a:ext cx="9156000" cy="122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3060137" y="1140100"/>
            <a:ext cx="50859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3060252" y="1981900"/>
            <a:ext cx="5085900" cy="14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1545300" y="2013750"/>
            <a:ext cx="6053400" cy="11160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exend Deca"/>
              <a:buNone/>
              <a:defRPr b="1" sz="35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■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■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Inter"/>
              <a:buChar char="■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ctrTitle"/>
          </p:nvPr>
        </p:nvSpPr>
        <p:spPr>
          <a:xfrm>
            <a:off x="975750" y="172575"/>
            <a:ext cx="4917000" cy="235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தானியங்கி பண இயந்திரம்</a:t>
            </a:r>
            <a:endParaRPr sz="2100"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AUTOMATED TELLER MACHINE</a:t>
            </a:r>
            <a:endParaRPr sz="2100">
              <a:solidFill>
                <a:schemeClr val="dk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E8EAED"/>
              </a:solidFill>
              <a:highlight>
                <a:srgbClr val="303134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1"/>
          <p:cNvSpPr txBox="1"/>
          <p:nvPr>
            <p:ph idx="1" type="subTitle"/>
          </p:nvPr>
        </p:nvSpPr>
        <p:spPr>
          <a:xfrm>
            <a:off x="4264238" y="927725"/>
            <a:ext cx="1990800" cy="6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DONE BY: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RITHANI.K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 rotWithShape="1">
          <a:blip r:embed="rId3">
            <a:alphaModFix/>
          </a:blip>
          <a:srcRect b="1407" l="0" r="0" t="31903"/>
          <a:stretch/>
        </p:blipFill>
        <p:spPr>
          <a:xfrm>
            <a:off x="4631050" y="2591900"/>
            <a:ext cx="1899600" cy="1899600"/>
          </a:xfrm>
          <a:prstGeom prst="round2SameRect">
            <a:avLst>
              <a:gd fmla="val 0" name="adj1"/>
              <a:gd fmla="val 50000" name="adj2"/>
            </a:avLst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 rotWithShape="1">
          <a:blip r:embed="rId4">
            <a:alphaModFix/>
          </a:blip>
          <a:srcRect b="0" l="43882" r="-135" t="0"/>
          <a:stretch/>
        </p:blipFill>
        <p:spPr>
          <a:xfrm>
            <a:off x="6520125" y="695850"/>
            <a:ext cx="1899600" cy="18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 rotWithShape="1">
          <a:blip r:embed="rId5">
            <a:alphaModFix/>
          </a:blip>
          <a:srcRect b="4607" l="15354" r="12354" t="0"/>
          <a:stretch/>
        </p:blipFill>
        <p:spPr>
          <a:xfrm>
            <a:off x="6569408" y="2633092"/>
            <a:ext cx="1822200" cy="18033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29" name="Google Shape;229;p31"/>
          <p:cNvGrpSpPr/>
          <p:nvPr/>
        </p:nvGrpSpPr>
        <p:grpSpPr>
          <a:xfrm>
            <a:off x="-128400" y="927725"/>
            <a:ext cx="3823800" cy="4351750"/>
            <a:chOff x="-128400" y="927725"/>
            <a:chExt cx="3823800" cy="4351750"/>
          </a:xfrm>
        </p:grpSpPr>
        <p:sp>
          <p:nvSpPr>
            <p:cNvPr id="230" name="Google Shape;230;p31"/>
            <p:cNvSpPr/>
            <p:nvPr/>
          </p:nvSpPr>
          <p:spPr>
            <a:xfrm>
              <a:off x="-1284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453700" y="433122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0358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16179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453700" y="3763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453700" y="31967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453700" y="48984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617900" y="3763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617900" y="48984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2183400" y="376397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2748900" y="3763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453700" y="26294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453700" y="206222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453700" y="1494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453700" y="9277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617900" y="31967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3314400" y="376397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1"/>
            <p:cNvSpPr/>
            <p:nvPr/>
          </p:nvSpPr>
          <p:spPr>
            <a:xfrm>
              <a:off x="2748900" y="43312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3903000" y="1122625"/>
            <a:ext cx="4521000" cy="13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</a:t>
            </a:r>
            <a:r>
              <a:rPr lang="en">
                <a:solidFill>
                  <a:schemeClr val="dk2"/>
                </a:solidFill>
              </a:rPr>
              <a:t>ATM?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2037225" y="1941875"/>
            <a:ext cx="6923400" cy="24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marR="38100" rtl="0" algn="r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" sz="1700"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அந்த நாட்களில், மக்கள் ஜாடிகளில் பணத்தை சேமித்து வைப்பார்கள்.</a:t>
            </a:r>
            <a:endParaRPr b="1" sz="1700"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marR="38100" rtl="0" algn="r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</a:pPr>
            <a:r>
              <a:rPr b="1" lang="en" sz="1600">
                <a:solidFill>
                  <a:schemeClr val="dk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அரசின் கல்வி உதவித்தொகை, ஊக்கத்தொகை, பணியாளர் கொடுப்பனவுகள் போன்றவற்றின் மின்னணு பரிமாற்றம் அமலுக்கு வந்துள்ளது.</a:t>
            </a:r>
            <a:endParaRPr b="1" sz="1600">
              <a:solidFill>
                <a:schemeClr val="dk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73050" lvl="0" marL="457200" marR="38100" rtl="0" algn="r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/>
              <a:buChar char="●"/>
            </a:pPr>
            <a:r>
              <a:rPr b="1" lang="en" sz="1600"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கொள்முதல் அட்டை,  மொபைல் எண் மற்றும் வங்கி கணக்கு எண்ணைப் பயன்படுத்தி பணம் செலுத்தும் முறை.</a:t>
            </a:r>
            <a:endParaRPr b="1" sz="1600"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73050" lvl="0" marL="457200" marR="38100" rtl="0" algn="r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/>
              <a:buChar char="●"/>
            </a:pPr>
            <a:r>
              <a:t/>
            </a:r>
            <a:endParaRPr b="1" sz="700"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grpSp>
        <p:nvGrpSpPr>
          <p:cNvPr id="254" name="Google Shape;254;p32"/>
          <p:cNvGrpSpPr/>
          <p:nvPr/>
        </p:nvGrpSpPr>
        <p:grpSpPr>
          <a:xfrm>
            <a:off x="-163750" y="-186200"/>
            <a:ext cx="4428833" cy="4340108"/>
            <a:chOff x="-163750" y="-186200"/>
            <a:chExt cx="4428833" cy="4340108"/>
          </a:xfrm>
        </p:grpSpPr>
        <p:sp>
          <p:nvSpPr>
            <p:cNvPr id="255" name="Google Shape;255;p32"/>
            <p:cNvSpPr/>
            <p:nvPr/>
          </p:nvSpPr>
          <p:spPr>
            <a:xfrm rot="10800000">
              <a:off x="3884083" y="3694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 rot="10800000">
              <a:off x="3301983" y="3694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 rot="10800000">
              <a:off x="2719883" y="3694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 rot="10800000">
              <a:off x="2137783" y="3694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 rot="10800000">
              <a:off x="1555683" y="3694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 rot="10800000">
              <a:off x="973583" y="3694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 rot="10800000">
              <a:off x="973583" y="207115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 rot="10800000">
              <a:off x="973583" y="26384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 rot="10800000">
              <a:off x="973583" y="93665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 rot="10800000">
              <a:off x="408083" y="936658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 rot="10800000">
              <a:off x="-157417" y="93665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 rot="10800000">
              <a:off x="973583" y="320565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 rot="10800000">
              <a:off x="973583" y="3772908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 rot="10800000">
              <a:off x="973583" y="1537933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 rot="10800000">
              <a:off x="-157417" y="3694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 rot="10800000">
              <a:off x="-157417" y="15039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 rot="10800000">
              <a:off x="408083" y="26384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2" name="Google Shape;272;p32"/>
            <p:cNvGrpSpPr/>
            <p:nvPr/>
          </p:nvGrpSpPr>
          <p:grpSpPr>
            <a:xfrm>
              <a:off x="-163750" y="-186200"/>
              <a:ext cx="1512000" cy="381000"/>
              <a:chOff x="-157417" y="132342"/>
              <a:chExt cx="1512000" cy="381000"/>
            </a:xfrm>
          </p:grpSpPr>
          <p:sp>
            <p:nvSpPr>
              <p:cNvPr id="273" name="Google Shape;273;p32"/>
              <p:cNvSpPr/>
              <p:nvPr/>
            </p:nvSpPr>
            <p:spPr>
              <a:xfrm rot="10800000">
                <a:off x="-157417" y="132342"/>
                <a:ext cx="381000" cy="381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32"/>
              <p:cNvSpPr/>
              <p:nvPr/>
            </p:nvSpPr>
            <p:spPr>
              <a:xfrm rot="10800000">
                <a:off x="973583" y="132342"/>
                <a:ext cx="381000" cy="381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75" name="Google Shape;275;p32"/>
          <p:cNvPicPr preferRelativeResize="0"/>
          <p:nvPr/>
        </p:nvPicPr>
        <p:blipFill rotWithShape="1">
          <a:blip r:embed="rId3">
            <a:alphaModFix/>
          </a:blip>
          <a:srcRect b="-12790" l="-10210" r="10210" t="12790"/>
          <a:stretch/>
        </p:blipFill>
        <p:spPr>
          <a:xfrm>
            <a:off x="-292725" y="-60525"/>
            <a:ext cx="2705400" cy="18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6350" y="3322125"/>
            <a:ext cx="2509025" cy="18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541100"/>
            <a:ext cx="2428500" cy="18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idx="1" type="subTitle"/>
          </p:nvPr>
        </p:nvSpPr>
        <p:spPr>
          <a:xfrm>
            <a:off x="2359950" y="1548225"/>
            <a:ext cx="5745900" cy="24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அந்த நாட்களில் காசோலைகள் மட்டுமே பயன்பாட்டில் இருந்தன.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இயந்திரம் காசோலையில் உள்ள குறியீடுகளைப் புரிந்துகொண்டு பணத்தை அனுப்பும்.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b="1" lang="en">
                <a:solidFill>
                  <a:schemeClr val="dk2"/>
                </a:solidFill>
              </a:rPr>
              <a:t>இது மிகவும் கடினமாக இருந்தது, ஏனெனில் இதற்கு ஒரே ஒரு முறை மட்டுமே நோக்கம் இருந்தது.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3"/>
          <p:cNvSpPr txBox="1"/>
          <p:nvPr>
            <p:ph type="title"/>
          </p:nvPr>
        </p:nvSpPr>
        <p:spPr>
          <a:xfrm>
            <a:off x="2804550" y="121475"/>
            <a:ext cx="4937400" cy="13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UPON A </a:t>
            </a:r>
            <a:r>
              <a:rPr lang="en">
                <a:solidFill>
                  <a:schemeClr val="dk2"/>
                </a:solidFill>
              </a:rPr>
              <a:t>TIME….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 rotWithShape="1">
          <a:blip r:embed="rId3">
            <a:alphaModFix/>
          </a:blip>
          <a:srcRect b="0" l="12819" r="30880" t="0"/>
          <a:stretch/>
        </p:blipFill>
        <p:spPr>
          <a:xfrm>
            <a:off x="114288" y="484550"/>
            <a:ext cx="1899600" cy="1899600"/>
          </a:xfrm>
          <a:prstGeom prst="round2SameRect">
            <a:avLst>
              <a:gd fmla="val 0" name="adj1"/>
              <a:gd fmla="val 50000" name="adj2"/>
            </a:avLst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 rotWithShape="1">
          <a:blip r:embed="rId4">
            <a:alphaModFix/>
          </a:blip>
          <a:srcRect b="0" l="16325" r="16325" t="0"/>
          <a:stretch/>
        </p:blipFill>
        <p:spPr>
          <a:xfrm>
            <a:off x="114296" y="2434592"/>
            <a:ext cx="1822200" cy="18033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86" name="Google Shape;286;p33"/>
          <p:cNvGrpSpPr/>
          <p:nvPr/>
        </p:nvGrpSpPr>
        <p:grpSpPr>
          <a:xfrm>
            <a:off x="6048779" y="-45783"/>
            <a:ext cx="3290000" cy="2650000"/>
            <a:chOff x="6048779" y="-45783"/>
            <a:chExt cx="3290000" cy="2650000"/>
          </a:xfrm>
        </p:grpSpPr>
        <p:grpSp>
          <p:nvGrpSpPr>
            <p:cNvPr id="287" name="Google Shape;287;p33"/>
            <p:cNvGrpSpPr/>
            <p:nvPr/>
          </p:nvGrpSpPr>
          <p:grpSpPr>
            <a:xfrm>
              <a:off x="8375979" y="-45783"/>
              <a:ext cx="381000" cy="2650000"/>
              <a:chOff x="546713" y="-723100"/>
              <a:chExt cx="381000" cy="2650000"/>
            </a:xfrm>
          </p:grpSpPr>
          <p:sp>
            <p:nvSpPr>
              <p:cNvPr id="288" name="Google Shape;288;p33"/>
              <p:cNvSpPr/>
              <p:nvPr/>
            </p:nvSpPr>
            <p:spPr>
              <a:xfrm flipH="1" rot="10800000">
                <a:off x="546713" y="-723100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33"/>
              <p:cNvSpPr/>
              <p:nvPr/>
            </p:nvSpPr>
            <p:spPr>
              <a:xfrm flipH="1" rot="10800000">
                <a:off x="546713" y="-155850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33"/>
              <p:cNvSpPr/>
              <p:nvPr/>
            </p:nvSpPr>
            <p:spPr>
              <a:xfrm flipH="1" rot="10800000">
                <a:off x="546713" y="411400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33"/>
              <p:cNvSpPr/>
              <p:nvPr/>
            </p:nvSpPr>
            <p:spPr>
              <a:xfrm flipH="1" rot="10800000">
                <a:off x="546713" y="978650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33"/>
              <p:cNvSpPr/>
              <p:nvPr/>
            </p:nvSpPr>
            <p:spPr>
              <a:xfrm flipH="1" rot="10800000">
                <a:off x="546713" y="1545900"/>
                <a:ext cx="381000" cy="381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3" name="Google Shape;293;p33"/>
            <p:cNvSpPr/>
            <p:nvPr/>
          </p:nvSpPr>
          <p:spPr>
            <a:xfrm flipH="1" rot="10800000">
              <a:off x="7794179" y="-45783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 flipH="1" rot="10800000">
              <a:off x="7794179" y="5244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 flipH="1" rot="10800000">
              <a:off x="8957779" y="524392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 flipH="1" rot="10800000">
              <a:off x="7212379" y="-45783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 flipH="1" rot="10800000">
              <a:off x="6630579" y="-45783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 flipH="1" rot="10800000">
              <a:off x="6048779" y="-45783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>
            <p:ph idx="1" type="subTitle"/>
          </p:nvPr>
        </p:nvSpPr>
        <p:spPr>
          <a:xfrm>
            <a:off x="107100" y="1421900"/>
            <a:ext cx="5224200" cy="25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ஏடிஎம் இயந்திரம் ஜான் </a:t>
            </a:r>
            <a:r>
              <a:rPr lang="en" sz="1800">
                <a:solidFill>
                  <a:schemeClr val="dk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ஷெப்பர்ட் பாரோனால்</a:t>
            </a:r>
            <a:r>
              <a:rPr lang="en" sz="1800"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>
                <a:solidFill>
                  <a:schemeClr val="dk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1967 </a:t>
            </a:r>
            <a:r>
              <a:rPr lang="en" sz="1800"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இல் </a:t>
            </a:r>
            <a:r>
              <a:rPr lang="en" sz="1800">
                <a:solidFill>
                  <a:schemeClr val="dk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பார்க்லேஸ்(british multinational universal bank)</a:t>
            </a:r>
            <a:r>
              <a:rPr lang="en" sz="1800"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வங்கிக்காக கண்டுபிடிக்கப்பட்டது. </a:t>
            </a:r>
            <a:r>
              <a:rPr lang="en" sz="1800">
                <a:solidFill>
                  <a:schemeClr val="dk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ஜூன் 27 </a:t>
            </a:r>
            <a:r>
              <a:rPr lang="en" sz="1800"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முதல், இயந்திர பண முறைக்கு மக்களை வழிநடத்தியது</a:t>
            </a:r>
            <a:r>
              <a:rPr lang="en" sz="21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4"/>
          <p:cNvSpPr txBox="1"/>
          <p:nvPr>
            <p:ph type="title"/>
          </p:nvPr>
        </p:nvSpPr>
        <p:spPr>
          <a:xfrm>
            <a:off x="161350" y="177575"/>
            <a:ext cx="5331300" cy="12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ATM’s CAME INTO USE?</a:t>
            </a:r>
            <a:endParaRPr/>
          </a:p>
        </p:txBody>
      </p:sp>
      <p:grpSp>
        <p:nvGrpSpPr>
          <p:cNvPr id="305" name="Google Shape;305;p34"/>
          <p:cNvGrpSpPr/>
          <p:nvPr/>
        </p:nvGrpSpPr>
        <p:grpSpPr>
          <a:xfrm>
            <a:off x="5243833" y="45183"/>
            <a:ext cx="3866092" cy="2116775"/>
            <a:chOff x="2871850" y="-189167"/>
            <a:chExt cx="3866092" cy="2116775"/>
          </a:xfrm>
        </p:grpSpPr>
        <p:sp>
          <p:nvSpPr>
            <p:cNvPr id="306" name="Google Shape;306;p34"/>
            <p:cNvSpPr/>
            <p:nvPr/>
          </p:nvSpPr>
          <p:spPr>
            <a:xfrm>
              <a:off x="4660442" y="97935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4660442" y="4121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4660442" y="15466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5225942" y="4121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5791442" y="4121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4660442" y="-189167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6356942" y="41210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5791442" y="979358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4078342" y="-189167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3475100" y="-189167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2871850" y="-189167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3475100" y="344508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318" name="Google Shape;318;p34"/>
          <p:cNvGrpSpPr/>
          <p:nvPr/>
        </p:nvGrpSpPr>
        <p:grpSpPr>
          <a:xfrm>
            <a:off x="-99817" y="4036933"/>
            <a:ext cx="3774000" cy="961092"/>
            <a:chOff x="-99817" y="4036933"/>
            <a:chExt cx="3774000" cy="961092"/>
          </a:xfrm>
        </p:grpSpPr>
        <p:sp>
          <p:nvSpPr>
            <p:cNvPr id="319" name="Google Shape;319;p34"/>
            <p:cNvSpPr/>
            <p:nvPr/>
          </p:nvSpPr>
          <p:spPr>
            <a:xfrm>
              <a:off x="465683" y="46170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1031183" y="46170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1596683" y="46170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2162183" y="4617025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2727683" y="46170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-99817" y="46170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-99817" y="4036933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3293183" y="4617025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27" name="Google Shape;3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6750" y="2601524"/>
            <a:ext cx="1980258" cy="19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1350" y="569613"/>
            <a:ext cx="2830311" cy="18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5"/>
          <p:cNvSpPr txBox="1"/>
          <p:nvPr>
            <p:ph type="title"/>
          </p:nvPr>
        </p:nvSpPr>
        <p:spPr>
          <a:xfrm>
            <a:off x="1545300" y="2013750"/>
            <a:ext cx="6053400" cy="11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</a:t>
            </a:r>
            <a:r>
              <a:rPr lang="en"/>
              <a:t> USAGE HAS </a:t>
            </a:r>
            <a:r>
              <a:rPr lang="en">
                <a:solidFill>
                  <a:schemeClr val="dk2"/>
                </a:solidFill>
              </a:rPr>
              <a:t>LESSENED</a:t>
            </a:r>
            <a:r>
              <a:rPr lang="en"/>
              <a:t> NOWADAYS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34" name="Google Shape;334;p35"/>
          <p:cNvGrpSpPr/>
          <p:nvPr/>
        </p:nvGrpSpPr>
        <p:grpSpPr>
          <a:xfrm>
            <a:off x="-207262" y="2873392"/>
            <a:ext cx="2659600" cy="2184825"/>
            <a:chOff x="7814908" y="-1328208"/>
            <a:chExt cx="2659600" cy="2184825"/>
          </a:xfrm>
        </p:grpSpPr>
        <p:grpSp>
          <p:nvGrpSpPr>
            <p:cNvPr id="335" name="Google Shape;335;p35"/>
            <p:cNvGrpSpPr/>
            <p:nvPr/>
          </p:nvGrpSpPr>
          <p:grpSpPr>
            <a:xfrm>
              <a:off x="8397008" y="-1328208"/>
              <a:ext cx="2077500" cy="2184825"/>
              <a:chOff x="8397008" y="-1328208"/>
              <a:chExt cx="2077500" cy="2184825"/>
            </a:xfrm>
          </p:grpSpPr>
          <p:sp>
            <p:nvSpPr>
              <p:cNvPr id="336" name="Google Shape;336;p35"/>
              <p:cNvSpPr/>
              <p:nvPr/>
            </p:nvSpPr>
            <p:spPr>
              <a:xfrm>
                <a:off x="8397008" y="475617"/>
                <a:ext cx="381000" cy="381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35"/>
              <p:cNvSpPr/>
              <p:nvPr/>
            </p:nvSpPr>
            <p:spPr>
              <a:xfrm>
                <a:off x="8962508" y="475617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35"/>
              <p:cNvSpPr/>
              <p:nvPr/>
            </p:nvSpPr>
            <p:spPr>
              <a:xfrm>
                <a:off x="9528008" y="475617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35"/>
              <p:cNvSpPr/>
              <p:nvPr/>
            </p:nvSpPr>
            <p:spPr>
              <a:xfrm>
                <a:off x="8397008" y="-125658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35"/>
              <p:cNvSpPr/>
              <p:nvPr/>
            </p:nvSpPr>
            <p:spPr>
              <a:xfrm>
                <a:off x="10093508" y="475617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35"/>
              <p:cNvSpPr/>
              <p:nvPr/>
            </p:nvSpPr>
            <p:spPr>
              <a:xfrm>
                <a:off x="8397008" y="-726933"/>
                <a:ext cx="381000" cy="381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35"/>
              <p:cNvSpPr/>
              <p:nvPr/>
            </p:nvSpPr>
            <p:spPr>
              <a:xfrm>
                <a:off x="9528008" y="-125658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35"/>
              <p:cNvSpPr/>
              <p:nvPr/>
            </p:nvSpPr>
            <p:spPr>
              <a:xfrm>
                <a:off x="8397008" y="-1328208"/>
                <a:ext cx="381000" cy="381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44" name="Google Shape;344;p35"/>
            <p:cNvSpPr/>
            <p:nvPr/>
          </p:nvSpPr>
          <p:spPr>
            <a:xfrm>
              <a:off x="7814908" y="-12565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5" name="Google Shape;345;p35"/>
          <p:cNvGrpSpPr/>
          <p:nvPr/>
        </p:nvGrpSpPr>
        <p:grpSpPr>
          <a:xfrm>
            <a:off x="6291875" y="-193142"/>
            <a:ext cx="2719575" cy="2116775"/>
            <a:chOff x="6291875" y="-193142"/>
            <a:chExt cx="2719575" cy="2116775"/>
          </a:xfrm>
        </p:grpSpPr>
        <p:sp>
          <p:nvSpPr>
            <p:cNvPr id="346" name="Google Shape;346;p35"/>
            <p:cNvSpPr/>
            <p:nvPr/>
          </p:nvSpPr>
          <p:spPr>
            <a:xfrm rot="10800000">
              <a:off x="8630450" y="3741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 rot="10800000">
              <a:off x="8630450" y="941358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 rot="10800000">
              <a:off x="8630450" y="-193142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 rot="10800000">
              <a:off x="8630450" y="1542633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 rot="10800000">
              <a:off x="8037800" y="3741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 rot="10800000">
              <a:off x="8037800" y="-193142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 rot="10800000">
              <a:off x="7455825" y="-193142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 rot="10800000">
              <a:off x="6873850" y="-193142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 rot="10800000">
              <a:off x="6873850" y="37410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 rot="10800000">
              <a:off x="6291875" y="-193142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 rot="10800000">
              <a:off x="8037800" y="94135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6"/>
          <p:cNvSpPr txBox="1"/>
          <p:nvPr>
            <p:ph type="title"/>
          </p:nvPr>
        </p:nvSpPr>
        <p:spPr>
          <a:xfrm>
            <a:off x="4121800" y="1307100"/>
            <a:ext cx="4307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</a:t>
            </a:r>
            <a:r>
              <a:rPr lang="en">
                <a:solidFill>
                  <a:schemeClr val="dk2"/>
                </a:solidFill>
              </a:rPr>
              <a:t>YOU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62" name="Google Shape;362;p36"/>
          <p:cNvSpPr/>
          <p:nvPr/>
        </p:nvSpPr>
        <p:spPr>
          <a:xfrm rot="10800000">
            <a:off x="1213725" y="9945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6"/>
          <p:cNvSpPr/>
          <p:nvPr/>
        </p:nvSpPr>
        <p:spPr>
          <a:xfrm rot="10800000">
            <a:off x="631625" y="9945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6"/>
          <p:cNvSpPr/>
          <p:nvPr/>
        </p:nvSpPr>
        <p:spPr>
          <a:xfrm rot="10800000">
            <a:off x="49525" y="9945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6"/>
          <p:cNvSpPr/>
          <p:nvPr/>
        </p:nvSpPr>
        <p:spPr>
          <a:xfrm rot="10800000">
            <a:off x="631625" y="66670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6"/>
          <p:cNvSpPr/>
          <p:nvPr/>
        </p:nvSpPr>
        <p:spPr>
          <a:xfrm rot="10800000">
            <a:off x="631625" y="123395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6"/>
          <p:cNvSpPr/>
          <p:nvPr/>
        </p:nvSpPr>
        <p:spPr>
          <a:xfrm rot="10800000">
            <a:off x="631625" y="-46780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6"/>
          <p:cNvSpPr/>
          <p:nvPr/>
        </p:nvSpPr>
        <p:spPr>
          <a:xfrm rot="10800000">
            <a:off x="631625" y="180120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6"/>
          <p:cNvSpPr/>
          <p:nvPr/>
        </p:nvSpPr>
        <p:spPr>
          <a:xfrm rot="10800000">
            <a:off x="631625" y="236845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6"/>
          <p:cNvSpPr/>
          <p:nvPr/>
        </p:nvSpPr>
        <p:spPr>
          <a:xfrm rot="10800000">
            <a:off x="631625" y="293570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6"/>
          <p:cNvSpPr/>
          <p:nvPr/>
        </p:nvSpPr>
        <p:spPr>
          <a:xfrm rot="10800000">
            <a:off x="631625" y="350295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3">
            <a:alphaModFix/>
          </a:blip>
          <a:srcRect b="0" l="6209" r="6209" t="0"/>
          <a:stretch/>
        </p:blipFill>
        <p:spPr>
          <a:xfrm>
            <a:off x="1691308" y="541521"/>
            <a:ext cx="1899600" cy="21690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4">
            <a:alphaModFix/>
          </a:blip>
          <a:srcRect b="0" l="21875" r="21875" t="0"/>
          <a:stretch/>
        </p:blipFill>
        <p:spPr>
          <a:xfrm>
            <a:off x="1691300" y="2702388"/>
            <a:ext cx="1899600" cy="189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36"/>
          <p:cNvGrpSpPr/>
          <p:nvPr/>
        </p:nvGrpSpPr>
        <p:grpSpPr>
          <a:xfrm>
            <a:off x="6300913" y="2935688"/>
            <a:ext cx="2752075" cy="2077500"/>
            <a:chOff x="6300913" y="2935688"/>
            <a:chExt cx="2752075" cy="2077500"/>
          </a:xfrm>
        </p:grpSpPr>
        <p:sp>
          <p:nvSpPr>
            <p:cNvPr id="375" name="Google Shape;375;p36"/>
            <p:cNvSpPr/>
            <p:nvPr/>
          </p:nvSpPr>
          <p:spPr>
            <a:xfrm rot="-5400000">
              <a:off x="8671988" y="46321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 rot="-5400000">
              <a:off x="8104738" y="46321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rot="-5400000">
              <a:off x="8104738" y="4066688"/>
              <a:ext cx="381000" cy="381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rot="-5400000">
              <a:off x="8104738" y="35011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rot="-5400000">
              <a:off x="7503463" y="46321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 rot="-5400000">
              <a:off x="7503463" y="40437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 rot="-5400000">
              <a:off x="8671988" y="35011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rot="-5400000">
              <a:off x="6902188" y="40437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rot="-5400000">
              <a:off x="6300913" y="40437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rot="-5400000">
              <a:off x="8671988" y="2935688"/>
              <a:ext cx="381000" cy="381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36"/>
          <p:cNvSpPr/>
          <p:nvPr/>
        </p:nvSpPr>
        <p:spPr>
          <a:xfrm rot="10800000">
            <a:off x="49525" y="66670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nk Loan Proposal by Slidesgo">
  <a:themeElements>
    <a:clrScheme name="Simple Light">
      <a:dk1>
        <a:srgbClr val="FFFFFF"/>
      </a:dk1>
      <a:lt1>
        <a:srgbClr val="5680BC"/>
      </a:lt1>
      <a:dk2>
        <a:srgbClr val="6BBD9B"/>
      </a:dk2>
      <a:lt2>
        <a:srgbClr val="9BBEEE"/>
      </a:lt2>
      <a:accent1>
        <a:srgbClr val="EFEFE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680B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